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3" r:id="rId5"/>
    <p:sldId id="258" r:id="rId6"/>
    <p:sldId id="259" r:id="rId7"/>
    <p:sldId id="261" r:id="rId8"/>
    <p:sldId id="262" r:id="rId9"/>
    <p:sldId id="264" r:id="rId10"/>
    <p:sldId id="265" r:id="rId11"/>
    <p:sldId id="266" r:id="rId12"/>
    <p:sldId id="267" r:id="rId13"/>
    <p:sldId id="269" r:id="rId14"/>
    <p:sldId id="270" r:id="rId15"/>
    <p:sldId id="271" r:id="rId16"/>
    <p:sldId id="272" r:id="rId17"/>
    <p:sldId id="273" r:id="rId18"/>
    <p:sldId id="274" r:id="rId19"/>
    <p:sldId id="275" r:id="rId20"/>
    <p:sldId id="278" r:id="rId21"/>
    <p:sldId id="279" r:id="rId22"/>
    <p:sldId id="277"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41" d="100"/>
          <a:sy n="41" d="100"/>
        </p:scale>
        <p:origin x="1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8750-FDD2-42EB-824C-C200692EE1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89EA39-B373-4EAB-8E56-B785F91FE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E0C50-9549-45E2-95DC-F2022CC9964D}"/>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96EEE91C-E288-4742-A5D4-91FAA3213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8AC9A-9D1F-4FC0-9FC8-BD2974E3B612}"/>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423031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041F-5AC9-4EF9-9223-517FC3C98B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90DF-DC85-42E6-BEE3-ED4C3A80A9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E230A-0BCD-48FE-8094-D354231976DF}"/>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80EE5645-0F5F-4E0B-9443-0FF32300E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87A97-6AA8-4CB7-ACFD-45B2B0FD72A3}"/>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429033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FA887-1BFF-43EC-9287-CB75CD988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431DE3-2280-40CF-A7F6-212470E697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3F234-9368-4BE6-B706-F0487C0793F0}"/>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8B7650B3-0A64-470E-ABF7-C16CC04A0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16250-F697-4086-BF29-CE9165974758}"/>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402222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2196-22A1-48B1-BE49-58E90C6B4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9AF08-E4E0-416B-88B6-38F0A33E8B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DC0A1-3D8D-47AA-A84E-351B2089B9AC}"/>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E2F4A590-F729-4FD2-BE2D-957EA2838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D0111-F40D-4F29-9119-7957C04945FB}"/>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377419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9F9C-0C50-4DF8-B763-FB40A7765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1CDC9E-DD69-48EA-B56E-D602AA208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E6579-6F01-4B7F-A746-44F355F5A501}"/>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E26DD5B7-ACB2-404C-B488-E009874E8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9074B-2523-4B30-A186-8F8CE90EE59D}"/>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182236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0695-014D-4D70-A9A4-1FAD30A39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A4466-CA1A-4326-AB63-DCD5B0903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87327-0740-4D3E-A6DD-7948D7F7E9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A30B3-6AF1-4F55-9BAC-A1F0335935E4}"/>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6" name="Footer Placeholder 5">
            <a:extLst>
              <a:ext uri="{FF2B5EF4-FFF2-40B4-BE49-F238E27FC236}">
                <a16:creationId xmlns:a16="http://schemas.microsoft.com/office/drawing/2014/main" id="{BD0D15F7-DF3F-49A2-B84C-9BB71EEEE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87537-E980-44FD-8474-76623E08CF7E}"/>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41631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1D47B-79A4-47A0-88F5-1485B0D52A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70EBD-CC04-456E-8042-A36512F62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CDC7EB-AB37-4046-9620-3F405CB1C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C15FA1-44AA-4429-9E05-B0F8099DA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5820D-C948-4E31-B92F-9590A6B56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F9D094-B482-4CBC-895A-1E4FF2324DAD}"/>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8" name="Footer Placeholder 7">
            <a:extLst>
              <a:ext uri="{FF2B5EF4-FFF2-40B4-BE49-F238E27FC236}">
                <a16:creationId xmlns:a16="http://schemas.microsoft.com/office/drawing/2014/main" id="{1210202A-F2C9-4313-B1B4-08D9AEDE99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D50B64-06DA-465D-A8A6-CA5AC4C728C6}"/>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1713077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A2C7-3211-4FE2-8A80-D3963AE7EB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9EC336-5174-435F-9588-0F51B043DB26}"/>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4" name="Footer Placeholder 3">
            <a:extLst>
              <a:ext uri="{FF2B5EF4-FFF2-40B4-BE49-F238E27FC236}">
                <a16:creationId xmlns:a16="http://schemas.microsoft.com/office/drawing/2014/main" id="{488ED926-DA18-43B2-B0F5-3D6472CA16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3D882-C3AC-4DBA-B008-4C84B8BE3A31}"/>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350888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3C006-E6B9-4757-B734-9980113F4C0E}"/>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3" name="Footer Placeholder 2">
            <a:extLst>
              <a:ext uri="{FF2B5EF4-FFF2-40B4-BE49-F238E27FC236}">
                <a16:creationId xmlns:a16="http://schemas.microsoft.com/office/drawing/2014/main" id="{0D75AB85-4C98-47F7-9BA6-226ECFB516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D258CF-2231-4ED4-A9FF-F7AFF9E6284D}"/>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196233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CD8B-9B29-4630-8C62-601114130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B31A16-D54A-494E-BA9B-AAA205E0E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50EB-C5CC-4DDE-B79D-0228330A5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44B50-A8F0-4BDC-9E06-8C4C5A72CCFE}"/>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6" name="Footer Placeholder 5">
            <a:extLst>
              <a:ext uri="{FF2B5EF4-FFF2-40B4-BE49-F238E27FC236}">
                <a16:creationId xmlns:a16="http://schemas.microsoft.com/office/drawing/2014/main" id="{80D83CAC-49AB-49B7-A023-FBB14DA78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1D3CB-9085-436B-AF1F-71FD7FBC0C4B}"/>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998272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C4BB-C3D1-46AE-8ADF-BF113B6FC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395FA2-90A5-4DE2-8C05-F3D9AF6DF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E459AF-1B94-4018-9B30-4D5048541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65925-D902-4D66-92AA-A4A4D23127CE}"/>
              </a:ext>
            </a:extLst>
          </p:cNvPr>
          <p:cNvSpPr>
            <a:spLocks noGrp="1"/>
          </p:cNvSpPr>
          <p:nvPr>
            <p:ph type="dt" sz="half" idx="10"/>
          </p:nvPr>
        </p:nvSpPr>
        <p:spPr/>
        <p:txBody>
          <a:bodyPr/>
          <a:lstStyle/>
          <a:p>
            <a:fld id="{EE2F3B3C-D5CE-46EE-8F1F-AB9D1B56DB6E}" type="datetimeFigureOut">
              <a:rPr lang="en-US" smtClean="0"/>
              <a:t>5/23/2021</a:t>
            </a:fld>
            <a:endParaRPr lang="en-US"/>
          </a:p>
        </p:txBody>
      </p:sp>
      <p:sp>
        <p:nvSpPr>
          <p:cNvPr id="6" name="Footer Placeholder 5">
            <a:extLst>
              <a:ext uri="{FF2B5EF4-FFF2-40B4-BE49-F238E27FC236}">
                <a16:creationId xmlns:a16="http://schemas.microsoft.com/office/drawing/2014/main" id="{E657FE81-8F02-4B54-B307-F8A9F5E97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0F80F-14B5-4825-957D-707A07265C69}"/>
              </a:ext>
            </a:extLst>
          </p:cNvPr>
          <p:cNvSpPr>
            <a:spLocks noGrp="1"/>
          </p:cNvSpPr>
          <p:nvPr>
            <p:ph type="sldNum" sz="quarter" idx="12"/>
          </p:nvPr>
        </p:nvSpPr>
        <p:spPr/>
        <p:txBody>
          <a:bodyPr/>
          <a:lstStyle/>
          <a:p>
            <a:fld id="{5B4E48F6-4E2C-4BBB-AF52-3F97BE7F96BB}" type="slidenum">
              <a:rPr lang="en-US" smtClean="0"/>
              <a:t>‹#›</a:t>
            </a:fld>
            <a:endParaRPr lang="en-US"/>
          </a:p>
        </p:txBody>
      </p:sp>
    </p:spTree>
    <p:extLst>
      <p:ext uri="{BB962C8B-B14F-4D97-AF65-F5344CB8AC3E}">
        <p14:creationId xmlns:p14="http://schemas.microsoft.com/office/powerpoint/2010/main" val="81359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3BF21-25F9-4B00-9BE8-6E577CAA1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5E99C2-ADC9-4C90-9CAB-3533095CF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0850E-C18E-4071-83A3-CAC1C32D3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F3B3C-D5CE-46EE-8F1F-AB9D1B56DB6E}" type="datetimeFigureOut">
              <a:rPr lang="en-US" smtClean="0"/>
              <a:t>5/23/2021</a:t>
            </a:fld>
            <a:endParaRPr lang="en-US"/>
          </a:p>
        </p:txBody>
      </p:sp>
      <p:sp>
        <p:nvSpPr>
          <p:cNvPr id="5" name="Footer Placeholder 4">
            <a:extLst>
              <a:ext uri="{FF2B5EF4-FFF2-40B4-BE49-F238E27FC236}">
                <a16:creationId xmlns:a16="http://schemas.microsoft.com/office/drawing/2014/main" id="{BDCB87F3-81A2-4882-A207-4CB517596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AA2F9-4737-4010-9078-C20C229E3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E48F6-4E2C-4BBB-AF52-3F97BE7F96BB}" type="slidenum">
              <a:rPr lang="en-US" smtClean="0"/>
              <a:t>‹#›</a:t>
            </a:fld>
            <a:endParaRPr lang="en-US"/>
          </a:p>
        </p:txBody>
      </p:sp>
    </p:spTree>
    <p:extLst>
      <p:ext uri="{BB962C8B-B14F-4D97-AF65-F5344CB8AC3E}">
        <p14:creationId xmlns:p14="http://schemas.microsoft.com/office/powerpoint/2010/main" val="2242448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4CF7-A0C1-4B67-A91C-70AAC4EF814A}"/>
              </a:ext>
            </a:extLst>
          </p:cNvPr>
          <p:cNvSpPr>
            <a:spLocks noGrp="1"/>
          </p:cNvSpPr>
          <p:nvPr>
            <p:ph type="ctrTitle"/>
          </p:nvPr>
        </p:nvSpPr>
        <p:spPr>
          <a:xfrm>
            <a:off x="4401518" y="418454"/>
            <a:ext cx="6266481" cy="3091509"/>
          </a:xfrm>
        </p:spPr>
        <p:txBody>
          <a:bodyPr/>
          <a:lstStyle/>
          <a:p>
            <a:r>
              <a:rPr lang="en-US" dirty="0"/>
              <a:t>Pieces and Patches Quilt Guild</a:t>
            </a:r>
          </a:p>
        </p:txBody>
      </p:sp>
      <p:sp>
        <p:nvSpPr>
          <p:cNvPr id="3" name="Subtitle 2">
            <a:extLst>
              <a:ext uri="{FF2B5EF4-FFF2-40B4-BE49-F238E27FC236}">
                <a16:creationId xmlns:a16="http://schemas.microsoft.com/office/drawing/2014/main" id="{C0AE4F66-7EC2-49A1-97BD-3A6264FB99D9}"/>
              </a:ext>
            </a:extLst>
          </p:cNvPr>
          <p:cNvSpPr>
            <a:spLocks noGrp="1"/>
          </p:cNvSpPr>
          <p:nvPr>
            <p:ph type="subTitle" idx="1"/>
          </p:nvPr>
        </p:nvSpPr>
        <p:spPr>
          <a:xfrm>
            <a:off x="4708186" y="3602038"/>
            <a:ext cx="5959813" cy="1655762"/>
          </a:xfrm>
        </p:spPr>
        <p:txBody>
          <a:bodyPr>
            <a:normAutofit/>
          </a:bodyPr>
          <a:lstStyle/>
          <a:p>
            <a:r>
              <a:rPr lang="en-US" sz="4800" dirty="0"/>
              <a:t>Show and Tell</a:t>
            </a:r>
          </a:p>
          <a:p>
            <a:r>
              <a:rPr lang="en-US" sz="4800" dirty="0"/>
              <a:t>May 2021</a:t>
            </a:r>
          </a:p>
        </p:txBody>
      </p:sp>
      <p:pic>
        <p:nvPicPr>
          <p:cNvPr id="1026" name="Picture 2" descr="No photo description available.">
            <a:extLst>
              <a:ext uri="{FF2B5EF4-FFF2-40B4-BE49-F238E27FC236}">
                <a16:creationId xmlns:a16="http://schemas.microsoft.com/office/drawing/2014/main" id="{542282C4-99DA-4A07-93FE-6A6554C46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487" y="1341437"/>
            <a:ext cx="37528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6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y be an image of quilt">
            <a:extLst>
              <a:ext uri="{FF2B5EF4-FFF2-40B4-BE49-F238E27FC236}">
                <a16:creationId xmlns:a16="http://schemas.microsoft.com/office/drawing/2014/main" id="{DEC5A9BD-AA09-45D4-AAF4-79499C1967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593"/>
          <a:stretch/>
        </p:blipFill>
        <p:spPr bwMode="auto">
          <a:xfrm>
            <a:off x="3073400" y="-1"/>
            <a:ext cx="4718843" cy="6907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B96DD0-7A4F-4AB5-A7A7-491C65A33C14}"/>
              </a:ext>
            </a:extLst>
          </p:cNvPr>
          <p:cNvSpPr txBox="1"/>
          <p:nvPr/>
        </p:nvSpPr>
        <p:spPr>
          <a:xfrm>
            <a:off x="8204200" y="1968500"/>
            <a:ext cx="3733800" cy="2554545"/>
          </a:xfrm>
          <a:prstGeom prst="rect">
            <a:avLst/>
          </a:prstGeom>
          <a:noFill/>
        </p:spPr>
        <p:txBody>
          <a:bodyPr wrap="square" rtlCol="0">
            <a:spAutoFit/>
          </a:bodyPr>
          <a:lstStyle/>
          <a:p>
            <a:r>
              <a:rPr lang="en-US" sz="4000" dirty="0"/>
              <a:t>This is a chenille and flannel quilt top made by Rebecca Turner</a:t>
            </a:r>
          </a:p>
        </p:txBody>
      </p:sp>
    </p:spTree>
    <p:extLst>
      <p:ext uri="{BB962C8B-B14F-4D97-AF65-F5344CB8AC3E}">
        <p14:creationId xmlns:p14="http://schemas.microsoft.com/office/powerpoint/2010/main" val="212157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be an image of text that says 'I brake for fabric AI WISH UPONA UPON QUILT'">
            <a:extLst>
              <a:ext uri="{FF2B5EF4-FFF2-40B4-BE49-F238E27FC236}">
                <a16:creationId xmlns:a16="http://schemas.microsoft.com/office/drawing/2014/main" id="{F84D3887-56B3-4E95-AA6E-379381EC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0" y="1485900"/>
            <a:ext cx="53721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F80C7A-B3C8-4E3A-9399-A6D3317BB257}"/>
              </a:ext>
            </a:extLst>
          </p:cNvPr>
          <p:cNvSpPr txBox="1"/>
          <p:nvPr/>
        </p:nvSpPr>
        <p:spPr>
          <a:xfrm>
            <a:off x="1435100" y="1879600"/>
            <a:ext cx="4394200" cy="1323439"/>
          </a:xfrm>
          <a:prstGeom prst="rect">
            <a:avLst/>
          </a:prstGeom>
          <a:noFill/>
        </p:spPr>
        <p:txBody>
          <a:bodyPr wrap="square" rtlCol="0">
            <a:spAutoFit/>
          </a:bodyPr>
          <a:lstStyle/>
          <a:p>
            <a:pPr algn="ctr"/>
            <a:r>
              <a:rPr lang="en-US" sz="4000" dirty="0"/>
              <a:t>Is this perhaps your next car?</a:t>
            </a:r>
          </a:p>
        </p:txBody>
      </p:sp>
    </p:spTree>
    <p:extLst>
      <p:ext uri="{BB962C8B-B14F-4D97-AF65-F5344CB8AC3E}">
        <p14:creationId xmlns:p14="http://schemas.microsoft.com/office/powerpoint/2010/main" val="292526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951BC7F-655F-49A0-BA21-859F3B48C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0"/>
            <a:ext cx="589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20B2AD-A85F-4880-9A34-42AB59CD6DE1}"/>
              </a:ext>
            </a:extLst>
          </p:cNvPr>
          <p:cNvSpPr txBox="1"/>
          <p:nvPr/>
        </p:nvSpPr>
        <p:spPr>
          <a:xfrm>
            <a:off x="8737600" y="2019300"/>
            <a:ext cx="3060700" cy="1938992"/>
          </a:xfrm>
          <a:prstGeom prst="rect">
            <a:avLst/>
          </a:prstGeom>
          <a:noFill/>
        </p:spPr>
        <p:txBody>
          <a:bodyPr wrap="square" rtlCol="0">
            <a:spAutoFit/>
          </a:bodyPr>
          <a:lstStyle/>
          <a:p>
            <a:pPr algn="ctr"/>
            <a:r>
              <a:rPr lang="en-US" sz="4000" dirty="0"/>
              <a:t>Can anyone identify with this?</a:t>
            </a:r>
          </a:p>
        </p:txBody>
      </p:sp>
    </p:spTree>
    <p:extLst>
      <p:ext uri="{BB962C8B-B14F-4D97-AF65-F5344CB8AC3E}">
        <p14:creationId xmlns:p14="http://schemas.microsoft.com/office/powerpoint/2010/main" val="341528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o photo description available.">
            <a:extLst>
              <a:ext uri="{FF2B5EF4-FFF2-40B4-BE49-F238E27FC236}">
                <a16:creationId xmlns:a16="http://schemas.microsoft.com/office/drawing/2014/main" id="{E9E6F07F-7D33-48FB-9BAB-77019EDEF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0" y="635000"/>
            <a:ext cx="5700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C8F74C-059A-4665-A6B6-DA31DCA4D211}"/>
              </a:ext>
            </a:extLst>
          </p:cNvPr>
          <p:cNvSpPr txBox="1"/>
          <p:nvPr/>
        </p:nvSpPr>
        <p:spPr>
          <a:xfrm>
            <a:off x="1600200" y="2108200"/>
            <a:ext cx="3594100" cy="4401205"/>
          </a:xfrm>
          <a:prstGeom prst="rect">
            <a:avLst/>
          </a:prstGeom>
          <a:noFill/>
        </p:spPr>
        <p:txBody>
          <a:bodyPr wrap="square" rtlCol="0">
            <a:spAutoFit/>
          </a:bodyPr>
          <a:lstStyle/>
          <a:p>
            <a:pPr algn="ctr"/>
            <a:r>
              <a:rPr lang="en-US" sz="4000" dirty="0"/>
              <a:t>Janet Robinson made this darling quilt for a baby shower.  It’s machine embroidery and applique.</a:t>
            </a:r>
          </a:p>
        </p:txBody>
      </p:sp>
    </p:spTree>
    <p:extLst>
      <p:ext uri="{BB962C8B-B14F-4D97-AF65-F5344CB8AC3E}">
        <p14:creationId xmlns:p14="http://schemas.microsoft.com/office/powerpoint/2010/main" val="415352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ay be a cartoon of text that says 'BAT'K CAL Ico ANE PAISLEY A quilter's garden'">
            <a:extLst>
              <a:ext uri="{FF2B5EF4-FFF2-40B4-BE49-F238E27FC236}">
                <a16:creationId xmlns:a16="http://schemas.microsoft.com/office/drawing/2014/main" id="{22B84CBE-BB63-4979-84F2-1090378FA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661" y="-429762"/>
            <a:ext cx="5544517" cy="666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42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No photo description available.">
            <a:extLst>
              <a:ext uri="{FF2B5EF4-FFF2-40B4-BE49-F238E27FC236}">
                <a16:creationId xmlns:a16="http://schemas.microsoft.com/office/drawing/2014/main" id="{182DEE29-6381-43F7-8240-0405B3557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353" y="1921786"/>
            <a:ext cx="3702159" cy="493621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FBA9E33E-9FAD-4EF9-830A-077721FA1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433" y="2030278"/>
            <a:ext cx="3702158" cy="4936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DFBBE1-6884-41C7-B7EE-40FCFE6A858B}"/>
              </a:ext>
            </a:extLst>
          </p:cNvPr>
          <p:cNvSpPr txBox="1"/>
          <p:nvPr/>
        </p:nvSpPr>
        <p:spPr>
          <a:xfrm>
            <a:off x="867905" y="247972"/>
            <a:ext cx="10678332" cy="1323439"/>
          </a:xfrm>
          <a:prstGeom prst="rect">
            <a:avLst/>
          </a:prstGeom>
          <a:noFill/>
        </p:spPr>
        <p:txBody>
          <a:bodyPr wrap="square" rtlCol="0">
            <a:spAutoFit/>
          </a:bodyPr>
          <a:lstStyle/>
          <a:p>
            <a:r>
              <a:rPr lang="en-US" sz="4000" dirty="0" err="1"/>
              <a:t>Zandra</a:t>
            </a:r>
            <a:r>
              <a:rPr lang="en-US" sz="4000" dirty="0"/>
              <a:t> </a:t>
            </a:r>
            <a:r>
              <a:rPr lang="en-US" sz="4000" dirty="0" err="1"/>
              <a:t>Kunzelman</a:t>
            </a:r>
            <a:r>
              <a:rPr lang="en-US" sz="4000" dirty="0"/>
              <a:t> made these two pretty quilts for the Child Advocacy Center</a:t>
            </a:r>
          </a:p>
        </p:txBody>
      </p:sp>
    </p:spTree>
    <p:extLst>
      <p:ext uri="{BB962C8B-B14F-4D97-AF65-F5344CB8AC3E}">
        <p14:creationId xmlns:p14="http://schemas.microsoft.com/office/powerpoint/2010/main" val="3713851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ay be an image of bedroom and text that says 'That awkward moment when your husband finds all of your fabric purchases hiding in the guest room, and now you have some explaining to do'">
            <a:extLst>
              <a:ext uri="{FF2B5EF4-FFF2-40B4-BE49-F238E27FC236}">
                <a16:creationId xmlns:a16="http://schemas.microsoft.com/office/drawing/2014/main" id="{DC4A7437-B4EC-4A7B-8A22-5788AC037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0"/>
            <a:ext cx="5913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2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y be an image of 2 people and indoor">
            <a:extLst>
              <a:ext uri="{FF2B5EF4-FFF2-40B4-BE49-F238E27FC236}">
                <a16:creationId xmlns:a16="http://schemas.microsoft.com/office/drawing/2014/main" id="{DC884A7C-96DB-430E-A254-CB92DB92D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8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2FB081-DD2A-48F5-B347-89A575701675}"/>
              </a:ext>
            </a:extLst>
          </p:cNvPr>
          <p:cNvSpPr txBox="1"/>
          <p:nvPr/>
        </p:nvSpPr>
        <p:spPr>
          <a:xfrm>
            <a:off x="6338807" y="588936"/>
            <a:ext cx="5548393" cy="5632311"/>
          </a:xfrm>
          <a:prstGeom prst="rect">
            <a:avLst/>
          </a:prstGeom>
          <a:noFill/>
        </p:spPr>
        <p:txBody>
          <a:bodyPr wrap="square" rtlCol="0">
            <a:spAutoFit/>
          </a:bodyPr>
          <a:lstStyle/>
          <a:p>
            <a:r>
              <a:rPr lang="en-US" sz="4000" dirty="0"/>
              <a:t>These three ladies, Barb Noble, Karen Clouse, and Rita Parsons, attended the most recent workshop that Janet held to make quilts for the Child Advocacy Center.  Aren’t their quilts so pretty? </a:t>
            </a:r>
          </a:p>
        </p:txBody>
      </p:sp>
    </p:spTree>
    <p:extLst>
      <p:ext uri="{BB962C8B-B14F-4D97-AF65-F5344CB8AC3E}">
        <p14:creationId xmlns:p14="http://schemas.microsoft.com/office/powerpoint/2010/main" val="2398697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6D75F940-994A-4771-BF4F-498D86C11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23" r="4602" b="14577"/>
          <a:stretch/>
        </p:blipFill>
        <p:spPr bwMode="auto">
          <a:xfrm>
            <a:off x="0" y="2270502"/>
            <a:ext cx="4906828" cy="471148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o photo description available.">
            <a:extLst>
              <a:ext uri="{FF2B5EF4-FFF2-40B4-BE49-F238E27FC236}">
                <a16:creationId xmlns:a16="http://schemas.microsoft.com/office/drawing/2014/main" id="{09D80EB3-FB65-4D1D-93A4-4D323471B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23986"/>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89A599-20AA-47A7-997D-13C94CD7845D}"/>
              </a:ext>
            </a:extLst>
          </p:cNvPr>
          <p:cNvSpPr txBox="1"/>
          <p:nvPr/>
        </p:nvSpPr>
        <p:spPr>
          <a:xfrm>
            <a:off x="229245" y="-139485"/>
            <a:ext cx="6819255" cy="2554545"/>
          </a:xfrm>
          <a:prstGeom prst="rect">
            <a:avLst/>
          </a:prstGeom>
          <a:noFill/>
        </p:spPr>
        <p:txBody>
          <a:bodyPr wrap="square" rtlCol="0">
            <a:spAutoFit/>
          </a:bodyPr>
          <a:lstStyle/>
          <a:p>
            <a:r>
              <a:rPr lang="en-US" sz="4000" dirty="0"/>
              <a:t>Carol Metz made these two colorful quilts and donated them to the Child Advocacy Center</a:t>
            </a:r>
          </a:p>
        </p:txBody>
      </p:sp>
    </p:spTree>
    <p:extLst>
      <p:ext uri="{BB962C8B-B14F-4D97-AF65-F5344CB8AC3E}">
        <p14:creationId xmlns:p14="http://schemas.microsoft.com/office/powerpoint/2010/main" val="388142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y be an image of text that says 'THINGS I DO IN MY SPARE TIME SEW FABRIC BUY FABRIC FABRIC REVIEW FABRIC RESEARCH FABRIC TALK ABOUT FABRIC REARRANGE FABRIC'">
            <a:extLst>
              <a:ext uri="{FF2B5EF4-FFF2-40B4-BE49-F238E27FC236}">
                <a16:creationId xmlns:a16="http://schemas.microsoft.com/office/drawing/2014/main" id="{AB4E8A85-41A0-499E-87A0-6D42305F4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664" y="193385"/>
            <a:ext cx="5659329" cy="647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4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1BF7DFC0-A8B9-4BF8-B21C-13A4515DF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0"/>
            <a:ext cx="5129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8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B4754E-3FF4-44CB-9CF0-9928A7E5164C}"/>
              </a:ext>
            </a:extLst>
          </p:cNvPr>
          <p:cNvPicPr>
            <a:picLocks noChangeAspect="1"/>
          </p:cNvPicPr>
          <p:nvPr/>
        </p:nvPicPr>
        <p:blipFill>
          <a:blip r:embed="rId2"/>
          <a:stretch>
            <a:fillRect/>
          </a:stretch>
        </p:blipFill>
        <p:spPr>
          <a:xfrm>
            <a:off x="486582" y="0"/>
            <a:ext cx="5143500" cy="6858000"/>
          </a:xfrm>
          <a:prstGeom prst="rect">
            <a:avLst/>
          </a:prstGeom>
        </p:spPr>
      </p:pic>
      <p:sp>
        <p:nvSpPr>
          <p:cNvPr id="6" name="TextBox 5">
            <a:extLst>
              <a:ext uri="{FF2B5EF4-FFF2-40B4-BE49-F238E27FC236}">
                <a16:creationId xmlns:a16="http://schemas.microsoft.com/office/drawing/2014/main" id="{DD73B916-AC59-4503-801F-B946BCE1474E}"/>
              </a:ext>
            </a:extLst>
          </p:cNvPr>
          <p:cNvSpPr txBox="1"/>
          <p:nvPr/>
        </p:nvSpPr>
        <p:spPr>
          <a:xfrm>
            <a:off x="5951349" y="805912"/>
            <a:ext cx="5754069" cy="1938992"/>
          </a:xfrm>
          <a:prstGeom prst="rect">
            <a:avLst/>
          </a:prstGeom>
          <a:noFill/>
        </p:spPr>
        <p:txBody>
          <a:bodyPr wrap="square" rtlCol="0">
            <a:spAutoFit/>
          </a:bodyPr>
          <a:lstStyle/>
          <a:p>
            <a:r>
              <a:rPr lang="en-US" sz="4000" dirty="0"/>
              <a:t>This darling quilt was made by Lisa </a:t>
            </a:r>
            <a:r>
              <a:rPr lang="en-US" sz="4000" dirty="0" err="1"/>
              <a:t>Kirylo</a:t>
            </a:r>
            <a:r>
              <a:rPr lang="en-US" sz="4000" dirty="0"/>
              <a:t> and quilted by Karen </a:t>
            </a:r>
            <a:r>
              <a:rPr lang="en-US" sz="4000" dirty="0" err="1"/>
              <a:t>Trumble</a:t>
            </a:r>
            <a:r>
              <a:rPr lang="en-US" sz="4000" dirty="0"/>
              <a:t>.</a:t>
            </a:r>
          </a:p>
        </p:txBody>
      </p:sp>
    </p:spTree>
    <p:extLst>
      <p:ext uri="{BB962C8B-B14F-4D97-AF65-F5344CB8AC3E}">
        <p14:creationId xmlns:p14="http://schemas.microsoft.com/office/powerpoint/2010/main" val="2080915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64730-234F-4828-90EC-7DFD9C5E83CE}"/>
              </a:ext>
            </a:extLst>
          </p:cNvPr>
          <p:cNvPicPr>
            <a:picLocks noChangeAspect="1"/>
          </p:cNvPicPr>
          <p:nvPr/>
        </p:nvPicPr>
        <p:blipFill rotWithShape="1">
          <a:blip r:embed="rId2"/>
          <a:srcRect l="4099" t="15819" r="4000" b="9604"/>
          <a:stretch/>
        </p:blipFill>
        <p:spPr>
          <a:xfrm>
            <a:off x="6096000" y="174990"/>
            <a:ext cx="6014986" cy="6508020"/>
          </a:xfrm>
          <a:prstGeom prst="rect">
            <a:avLst/>
          </a:prstGeom>
        </p:spPr>
      </p:pic>
      <p:sp>
        <p:nvSpPr>
          <p:cNvPr id="7" name="TextBox 6">
            <a:extLst>
              <a:ext uri="{FF2B5EF4-FFF2-40B4-BE49-F238E27FC236}">
                <a16:creationId xmlns:a16="http://schemas.microsoft.com/office/drawing/2014/main" id="{9CBB5CC2-3F7C-4E59-8CF8-4701F1F861B7}"/>
              </a:ext>
            </a:extLst>
          </p:cNvPr>
          <p:cNvSpPr txBox="1"/>
          <p:nvPr/>
        </p:nvSpPr>
        <p:spPr>
          <a:xfrm>
            <a:off x="387458" y="557939"/>
            <a:ext cx="5377911" cy="1938992"/>
          </a:xfrm>
          <a:prstGeom prst="rect">
            <a:avLst/>
          </a:prstGeom>
          <a:noFill/>
        </p:spPr>
        <p:txBody>
          <a:bodyPr wrap="square" rtlCol="0">
            <a:spAutoFit/>
          </a:bodyPr>
          <a:lstStyle/>
          <a:p>
            <a:r>
              <a:rPr lang="en-US" sz="4000" dirty="0"/>
              <a:t>Here is a small landscape quilt made recently by Cathey Newhouse</a:t>
            </a:r>
          </a:p>
        </p:txBody>
      </p:sp>
    </p:spTree>
    <p:extLst>
      <p:ext uri="{BB962C8B-B14F-4D97-AF65-F5344CB8AC3E}">
        <p14:creationId xmlns:p14="http://schemas.microsoft.com/office/powerpoint/2010/main" val="4248133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9A60752A-50B2-4A9E-80A5-F0EE2ABF9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34" y="689788"/>
            <a:ext cx="3913160" cy="54784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D78FF4-CDF4-46B1-B959-F78BB34164BD}"/>
              </a:ext>
            </a:extLst>
          </p:cNvPr>
          <p:cNvSpPr txBox="1"/>
          <p:nvPr/>
        </p:nvSpPr>
        <p:spPr>
          <a:xfrm>
            <a:off x="4850970" y="495946"/>
            <a:ext cx="7098224" cy="5016758"/>
          </a:xfrm>
          <a:prstGeom prst="rect">
            <a:avLst/>
          </a:prstGeom>
          <a:noFill/>
        </p:spPr>
        <p:txBody>
          <a:bodyPr wrap="square" rtlCol="0">
            <a:spAutoFit/>
          </a:bodyPr>
          <a:lstStyle/>
          <a:p>
            <a:r>
              <a:rPr lang="en-US" sz="4000" dirty="0"/>
              <a:t>Our June speaker (June 28, 2021) will be Gloria Stickney, quilter, teacher, and owner of the Sew Fabulous Quilt Store in North Carolina.  She will be talking to us about Finishing with Borders and Bindings, including 4 different ways of applying binding.</a:t>
            </a:r>
          </a:p>
        </p:txBody>
      </p:sp>
    </p:spTree>
    <p:extLst>
      <p:ext uri="{BB962C8B-B14F-4D97-AF65-F5344CB8AC3E}">
        <p14:creationId xmlns:p14="http://schemas.microsoft.com/office/powerpoint/2010/main" val="2826727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44249-94A9-4850-B6F8-0BAB188105B4}"/>
              </a:ext>
            </a:extLst>
          </p:cNvPr>
          <p:cNvSpPr txBox="1"/>
          <p:nvPr/>
        </p:nvSpPr>
        <p:spPr>
          <a:xfrm>
            <a:off x="0" y="914400"/>
            <a:ext cx="12191999" cy="2862322"/>
          </a:xfrm>
          <a:prstGeom prst="rect">
            <a:avLst/>
          </a:prstGeom>
          <a:noFill/>
        </p:spPr>
        <p:txBody>
          <a:bodyPr wrap="square" rtlCol="0">
            <a:spAutoFit/>
          </a:bodyPr>
          <a:lstStyle/>
          <a:p>
            <a:pPr algn="ctr"/>
            <a:r>
              <a:rPr lang="en-US" sz="6000" dirty="0">
                <a:highlight>
                  <a:srgbClr val="00FF00"/>
                </a:highlight>
              </a:rPr>
              <a:t>Thank you so much for coming tonight </a:t>
            </a:r>
          </a:p>
          <a:p>
            <a:pPr algn="ctr"/>
            <a:r>
              <a:rPr lang="en-US" sz="6000" dirty="0">
                <a:highlight>
                  <a:srgbClr val="00FF00"/>
                </a:highlight>
              </a:rPr>
              <a:t>and thank you for supporting the Pieces and Patches Quilt Guild</a:t>
            </a:r>
          </a:p>
        </p:txBody>
      </p:sp>
    </p:spTree>
    <p:extLst>
      <p:ext uri="{BB962C8B-B14F-4D97-AF65-F5344CB8AC3E}">
        <p14:creationId xmlns:p14="http://schemas.microsoft.com/office/powerpoint/2010/main" val="299098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 photo description available.">
            <a:extLst>
              <a:ext uri="{FF2B5EF4-FFF2-40B4-BE49-F238E27FC236}">
                <a16:creationId xmlns:a16="http://schemas.microsoft.com/office/drawing/2014/main" id="{5DF11EE2-639A-4CA9-B7AB-D142AE5D2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113" y="0"/>
            <a:ext cx="5894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94E8A5-B483-40AB-BDE8-A10BADC70271}"/>
              </a:ext>
            </a:extLst>
          </p:cNvPr>
          <p:cNvSpPr txBox="1"/>
          <p:nvPr/>
        </p:nvSpPr>
        <p:spPr>
          <a:xfrm>
            <a:off x="685800" y="584200"/>
            <a:ext cx="3911600" cy="3785652"/>
          </a:xfrm>
          <a:prstGeom prst="rect">
            <a:avLst/>
          </a:prstGeom>
          <a:noFill/>
        </p:spPr>
        <p:txBody>
          <a:bodyPr wrap="square" rtlCol="0">
            <a:spAutoFit/>
          </a:bodyPr>
          <a:lstStyle/>
          <a:p>
            <a:r>
              <a:rPr lang="en-US" sz="4000" dirty="0"/>
              <a:t>One of Jan </a:t>
            </a:r>
            <a:r>
              <a:rPr lang="en-US" sz="4000" dirty="0" err="1"/>
              <a:t>Roys’</a:t>
            </a:r>
            <a:r>
              <a:rPr lang="en-US" sz="4000" dirty="0"/>
              <a:t> entries in the Sauder Village Quilt Show – Note the blue ribbon!</a:t>
            </a:r>
          </a:p>
        </p:txBody>
      </p:sp>
    </p:spTree>
    <p:extLst>
      <p:ext uri="{BB962C8B-B14F-4D97-AF65-F5344CB8AC3E}">
        <p14:creationId xmlns:p14="http://schemas.microsoft.com/office/powerpoint/2010/main" val="227291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y be an image of indoor">
            <a:extLst>
              <a:ext uri="{FF2B5EF4-FFF2-40B4-BE49-F238E27FC236}">
                <a16:creationId xmlns:a16="http://schemas.microsoft.com/office/drawing/2014/main" id="{107861BD-3FFB-4F54-8FB1-BC8727DAD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550" y="1405889"/>
            <a:ext cx="3721329" cy="49568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D8E2278-B21D-4A87-9162-9BED9AACF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402572"/>
            <a:ext cx="4309110" cy="49601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F4B3A2-02BE-45D1-BBE8-3935C9BA0566}"/>
              </a:ext>
            </a:extLst>
          </p:cNvPr>
          <p:cNvSpPr txBox="1"/>
          <p:nvPr/>
        </p:nvSpPr>
        <p:spPr>
          <a:xfrm>
            <a:off x="800100" y="495301"/>
            <a:ext cx="9288779" cy="716279"/>
          </a:xfrm>
          <a:prstGeom prst="rect">
            <a:avLst/>
          </a:prstGeom>
          <a:noFill/>
        </p:spPr>
        <p:txBody>
          <a:bodyPr wrap="square" rtlCol="0">
            <a:spAutoFit/>
          </a:bodyPr>
          <a:lstStyle/>
          <a:p>
            <a:pPr algn="ctr"/>
            <a:r>
              <a:rPr lang="en-US" sz="4000" dirty="0"/>
              <a:t>Can you believe these are CAKES?</a:t>
            </a:r>
          </a:p>
        </p:txBody>
      </p:sp>
    </p:spTree>
    <p:extLst>
      <p:ext uri="{BB962C8B-B14F-4D97-AF65-F5344CB8AC3E}">
        <p14:creationId xmlns:p14="http://schemas.microsoft.com/office/powerpoint/2010/main" val="294835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Linda Sponsler Burke">
            <a:extLst>
              <a:ext uri="{FF2B5EF4-FFF2-40B4-BE49-F238E27FC236}">
                <a16:creationId xmlns:a16="http://schemas.microsoft.com/office/drawing/2014/main" id="{E4649D79-7640-4D87-A326-CB299847E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87" y="1824682"/>
            <a:ext cx="3862289" cy="51497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Linda Sponsler Burke">
            <a:extLst>
              <a:ext uri="{FF2B5EF4-FFF2-40B4-BE49-F238E27FC236}">
                <a16:creationId xmlns:a16="http://schemas.microsoft.com/office/drawing/2014/main" id="{E33510D1-8D83-4B0D-9FFE-F5B92DFD5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924" y="1708281"/>
            <a:ext cx="3862289" cy="5149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5AFA50-D7CA-4229-83B5-BE17DF2D1BA1}"/>
              </a:ext>
            </a:extLst>
          </p:cNvPr>
          <p:cNvSpPr txBox="1"/>
          <p:nvPr/>
        </p:nvSpPr>
        <p:spPr>
          <a:xfrm>
            <a:off x="480447" y="232475"/>
            <a:ext cx="11453248" cy="1323439"/>
          </a:xfrm>
          <a:prstGeom prst="rect">
            <a:avLst/>
          </a:prstGeom>
          <a:noFill/>
        </p:spPr>
        <p:txBody>
          <a:bodyPr wrap="square" rtlCol="0">
            <a:spAutoFit/>
          </a:bodyPr>
          <a:lstStyle/>
          <a:p>
            <a:pPr algn="ctr"/>
            <a:r>
              <a:rPr lang="en-US" sz="4000" dirty="0"/>
              <a:t>Linda Burke made several quilts for the Child Advocacy Center</a:t>
            </a:r>
          </a:p>
        </p:txBody>
      </p:sp>
    </p:spTree>
    <p:extLst>
      <p:ext uri="{BB962C8B-B14F-4D97-AF65-F5344CB8AC3E}">
        <p14:creationId xmlns:p14="http://schemas.microsoft.com/office/powerpoint/2010/main" val="2169674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 be an image of Linda Sponsler Burke">
            <a:extLst>
              <a:ext uri="{FF2B5EF4-FFF2-40B4-BE49-F238E27FC236}">
                <a16:creationId xmlns:a16="http://schemas.microsoft.com/office/drawing/2014/main" id="{2D9CA08F-F88B-4119-8CD5-FB5DD9C5C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2" y="2355742"/>
            <a:ext cx="3109347" cy="41457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Linda Sponsler Burke">
            <a:extLst>
              <a:ext uri="{FF2B5EF4-FFF2-40B4-BE49-F238E27FC236}">
                <a16:creationId xmlns:a16="http://schemas.microsoft.com/office/drawing/2014/main" id="{870B8F5F-AD3A-4C5F-B3E5-BC2599DBF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437" y="2355742"/>
            <a:ext cx="3713942" cy="41457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y be an image of Linda Sponsler Burke">
            <a:extLst>
              <a:ext uri="{FF2B5EF4-FFF2-40B4-BE49-F238E27FC236}">
                <a16:creationId xmlns:a16="http://schemas.microsoft.com/office/drawing/2014/main" id="{55D870BE-923F-41BE-9CCE-CC5E3F6D5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477" y="2355742"/>
            <a:ext cx="3109347" cy="4145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7F8EF4-6550-4CCF-9F8F-7FE076DFE9D8}"/>
              </a:ext>
            </a:extLst>
          </p:cNvPr>
          <p:cNvSpPr txBox="1"/>
          <p:nvPr/>
        </p:nvSpPr>
        <p:spPr>
          <a:xfrm>
            <a:off x="292100" y="482600"/>
            <a:ext cx="10706100" cy="1323439"/>
          </a:xfrm>
          <a:prstGeom prst="rect">
            <a:avLst/>
          </a:prstGeom>
          <a:noFill/>
        </p:spPr>
        <p:txBody>
          <a:bodyPr wrap="square" rtlCol="0">
            <a:spAutoFit/>
          </a:bodyPr>
          <a:lstStyle/>
          <a:p>
            <a:pPr algn="ctr"/>
            <a:r>
              <a:rPr lang="en-US" sz="4000" dirty="0"/>
              <a:t>More of Linda Burke’s quilts for the Child Advocacy Center</a:t>
            </a:r>
          </a:p>
        </p:txBody>
      </p:sp>
    </p:spTree>
    <p:extLst>
      <p:ext uri="{BB962C8B-B14F-4D97-AF65-F5344CB8AC3E}">
        <p14:creationId xmlns:p14="http://schemas.microsoft.com/office/powerpoint/2010/main" val="320664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AE851D4-9CC2-4997-9DC1-4242E12EA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532" y="1422400"/>
            <a:ext cx="7247467" cy="543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E7D1BF-0D2F-4CA3-8901-209CC06C6265}"/>
              </a:ext>
            </a:extLst>
          </p:cNvPr>
          <p:cNvSpPr txBox="1"/>
          <p:nvPr/>
        </p:nvSpPr>
        <p:spPr>
          <a:xfrm>
            <a:off x="292100" y="1536700"/>
            <a:ext cx="3009900" cy="3785652"/>
          </a:xfrm>
          <a:prstGeom prst="rect">
            <a:avLst/>
          </a:prstGeom>
          <a:noFill/>
        </p:spPr>
        <p:txBody>
          <a:bodyPr wrap="square" rtlCol="0">
            <a:spAutoFit/>
          </a:bodyPr>
          <a:lstStyle/>
          <a:p>
            <a:r>
              <a:rPr lang="en-US" sz="4000" dirty="0"/>
              <a:t>Two adorable toys made by </a:t>
            </a:r>
          </a:p>
          <a:p>
            <a:r>
              <a:rPr lang="en-US" sz="4000" dirty="0"/>
              <a:t>Anna </a:t>
            </a:r>
            <a:r>
              <a:rPr lang="en-US" sz="4000" dirty="0" err="1"/>
              <a:t>Pedrotte</a:t>
            </a:r>
            <a:r>
              <a:rPr lang="en-US" sz="4000" dirty="0"/>
              <a:t> for her new twin grandsons</a:t>
            </a:r>
          </a:p>
        </p:txBody>
      </p:sp>
    </p:spTree>
    <p:extLst>
      <p:ext uri="{BB962C8B-B14F-4D97-AF65-F5344CB8AC3E}">
        <p14:creationId xmlns:p14="http://schemas.microsoft.com/office/powerpoint/2010/main" val="295477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a:extLst>
              <a:ext uri="{FF2B5EF4-FFF2-40B4-BE49-F238E27FC236}">
                <a16:creationId xmlns:a16="http://schemas.microsoft.com/office/drawing/2014/main" id="{04605B6B-009B-4D23-9693-BE03D1F95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09" r="4352" b="9397"/>
          <a:stretch/>
        </p:blipFill>
        <p:spPr bwMode="auto">
          <a:xfrm>
            <a:off x="1285874" y="1358900"/>
            <a:ext cx="3391756" cy="379644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EFE1D7B3-D031-45C7-B118-EAE612554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5" r="2718" b="7194"/>
          <a:stretch/>
        </p:blipFill>
        <p:spPr bwMode="auto">
          <a:xfrm>
            <a:off x="6896865" y="1358900"/>
            <a:ext cx="3199635" cy="3796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92AC22-9736-4095-A72B-1C0C3CE2B1F7}"/>
              </a:ext>
            </a:extLst>
          </p:cNvPr>
          <p:cNvSpPr txBox="1"/>
          <p:nvPr/>
        </p:nvSpPr>
        <p:spPr>
          <a:xfrm>
            <a:off x="1016000" y="355600"/>
            <a:ext cx="9080500" cy="1323439"/>
          </a:xfrm>
          <a:prstGeom prst="rect">
            <a:avLst/>
          </a:prstGeom>
          <a:noFill/>
        </p:spPr>
        <p:txBody>
          <a:bodyPr wrap="square" rtlCol="0">
            <a:spAutoFit/>
          </a:bodyPr>
          <a:lstStyle/>
          <a:p>
            <a:pPr algn="ctr"/>
            <a:r>
              <a:rPr lang="en-US" sz="4000" dirty="0"/>
              <a:t>Two more quilts for the Child Advocacy Center</a:t>
            </a:r>
          </a:p>
        </p:txBody>
      </p:sp>
    </p:spTree>
    <p:extLst>
      <p:ext uri="{BB962C8B-B14F-4D97-AF65-F5344CB8AC3E}">
        <p14:creationId xmlns:p14="http://schemas.microsoft.com/office/powerpoint/2010/main" val="142939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o photo description available.">
            <a:extLst>
              <a:ext uri="{FF2B5EF4-FFF2-40B4-BE49-F238E27FC236}">
                <a16:creationId xmlns:a16="http://schemas.microsoft.com/office/drawing/2014/main" id="{AE24076C-B423-4C91-B2D5-5F91DB4221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12" t="-52572" r="-48696" b="-13279"/>
          <a:stretch/>
        </p:blipFill>
        <p:spPr bwMode="auto">
          <a:xfrm>
            <a:off x="-434340" y="0"/>
            <a:ext cx="12192000" cy="6995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0F7484-28C5-4177-8CAE-FC3435038A0B}"/>
              </a:ext>
            </a:extLst>
          </p:cNvPr>
          <p:cNvSpPr txBox="1"/>
          <p:nvPr/>
        </p:nvSpPr>
        <p:spPr>
          <a:xfrm>
            <a:off x="7715250" y="2434590"/>
            <a:ext cx="3359150" cy="3785652"/>
          </a:xfrm>
          <a:prstGeom prst="rect">
            <a:avLst/>
          </a:prstGeom>
          <a:noFill/>
        </p:spPr>
        <p:txBody>
          <a:bodyPr wrap="square" rtlCol="0">
            <a:spAutoFit/>
          </a:bodyPr>
          <a:lstStyle/>
          <a:p>
            <a:r>
              <a:rPr lang="en-US" sz="4000" dirty="0"/>
              <a:t>Rebecca Turner made this quilt top from the pattern called </a:t>
            </a:r>
            <a:r>
              <a:rPr lang="en-US" sz="4000" dirty="0" err="1"/>
              <a:t>Foldstar</a:t>
            </a:r>
            <a:r>
              <a:rPr lang="en-US" sz="4000" dirty="0"/>
              <a:t> </a:t>
            </a:r>
          </a:p>
        </p:txBody>
      </p:sp>
    </p:spTree>
    <p:extLst>
      <p:ext uri="{BB962C8B-B14F-4D97-AF65-F5344CB8AC3E}">
        <p14:creationId xmlns:p14="http://schemas.microsoft.com/office/powerpoint/2010/main" val="704801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6120</TotalTime>
  <Words>286</Words>
  <Application>Microsoft Office PowerPoint</Application>
  <PresentationFormat>Widescreen</PresentationFormat>
  <Paragraphs>23</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Pieces and Patches Quilt Guild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Pieces and Patches Quilt Guild</dc:title>
  <dc:creator>cathey newhouse</dc:creator>
  <cp:lastModifiedBy>cathey newhouse</cp:lastModifiedBy>
  <cp:revision>18</cp:revision>
  <dcterms:created xsi:type="dcterms:W3CDTF">2021-05-19T13:31:58Z</dcterms:created>
  <dcterms:modified xsi:type="dcterms:W3CDTF">2021-05-23T23:10:36Z</dcterms:modified>
</cp:coreProperties>
</file>